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DBCA-5D37-4D4D-A3F9-EF95A6B42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4922-97F9-43FC-A81E-8FF8FE0D9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9606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DBCA-5D37-4D4D-A3F9-EF95A6B42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4922-97F9-43FC-A81E-8FF8FE0D9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092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DBCA-5D37-4D4D-A3F9-EF95A6B42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4922-97F9-43FC-A81E-8FF8FE0D9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974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DBCA-5D37-4D4D-A3F9-EF95A6B42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4922-97F9-43FC-A81E-8FF8FE0D9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1539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DBCA-5D37-4D4D-A3F9-EF95A6B42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4922-97F9-43FC-A81E-8FF8FE0D9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8139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DBCA-5D37-4D4D-A3F9-EF95A6B42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4922-97F9-43FC-A81E-8FF8FE0D9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908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DBCA-5D37-4D4D-A3F9-EF95A6B42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4922-97F9-43FC-A81E-8FF8FE0D9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6887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DBCA-5D37-4D4D-A3F9-EF95A6B42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4922-97F9-43FC-A81E-8FF8FE0D9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874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DBCA-5D37-4D4D-A3F9-EF95A6B42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4922-97F9-43FC-A81E-8FF8FE0D9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494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DBCA-5D37-4D4D-A3F9-EF95A6B42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4922-97F9-43FC-A81E-8FF8FE0D9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4967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DBCA-5D37-4D4D-A3F9-EF95A6B42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4922-97F9-43FC-A81E-8FF8FE0D9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9239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29DBCA-5D37-4D4D-A3F9-EF95A6B4264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4C4922-97F9-43FC-A81E-8FF8FE0D93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1199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2B3645D4-8FD4-9775-5958-07BD1E4674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FD631160-39E3-9474-1D46-0924DBCEDF91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0F39CE6-C34F-111B-1BD2-58F07D950878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1208342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1ED61-4E9A-86BE-9AC2-EAA251630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4B8516DF-E072-D85B-C71B-C8432A4AC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60C6BEEF-8964-7018-FBCF-13A6B8185270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73B84087-49A8-294F-8612-062FA308FC35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2248205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78CD0-6F87-A0AA-6998-D94FB632A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E451995F-9166-20A9-8ECD-7BAACAADA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857454C5-A231-053F-3981-6DBE2611F7F3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3DD13B29-4774-1C2A-1F3D-304C8DFBB743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3488060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75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2026-06-02T08:29:25Z</dcterms:created>
  <dcterms:modified xsi:type="dcterms:W3CDTF">2026-06-02T08:29:59Z</dcterms:modified>
</cp:coreProperties>
</file>